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6" r:id="rId2"/>
    <p:sldId id="263" r:id="rId3"/>
    <p:sldId id="261" r:id="rId4"/>
    <p:sldId id="262"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F1"/>
    <a:srgbClr val="F5F5F5"/>
    <a:srgbClr val="F6F6F6"/>
    <a:srgbClr val="F7F7F7"/>
    <a:srgbClr val="F0F0F0"/>
    <a:srgbClr val="F4F4F4"/>
    <a:srgbClr val="FAFAFA"/>
    <a:srgbClr val="FBFBFB"/>
    <a:srgbClr val="FDFDFD"/>
    <a:srgbClr val="F6F6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9/12/2018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3"/>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12/9/2018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terria.io/projects/" TargetMode="Externa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www.remix3d.com/details/G009SV5W31Z5" TargetMode="External"/><Relationship Id="rId5" Type="http://schemas.microsoft.com/office/2017/06/relationships/model3d" Target="../media/model3d1.glb"/><Relationship Id="rId4" Type="http://schemas.openxmlformats.org/officeDocument/2006/relationships/hyperlink" Target="https://github.com/asivapra/gsky/blob/master/Documents/ows/GSKY_OWS_Server.docx" TargetMode="External"/><Relationship Id="rId9" Type="http://schemas.openxmlformats.org/officeDocument/2006/relationships/hyperlink" Target="https://github.com/asivapra/gsky/blob/master/Documents/ows/GSKY_Terria_Interaction.ppt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17/06/relationships/model3d" Target="../media/model3d2.glb"/><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6.png"/><Relationship Id="rId4" Type="http://schemas.openxmlformats.org/officeDocument/2006/relationships/hyperlink" Target="https://www.remix3d.com/details/G009SV3FG5HK" TargetMode="External"/><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hyperlink" Target="https://www.remix3d.com/details/G009SXD19PX3" TargetMode="External"/><Relationship Id="rId11" Type="http://schemas.openxmlformats.org/officeDocument/2006/relationships/image" Target="../media/image15.png"/><Relationship Id="rId5" Type="http://schemas.microsoft.com/office/2017/06/relationships/model3d" Target="../media/model3d3.glb"/><Relationship Id="rId10" Type="http://schemas.openxmlformats.org/officeDocument/2006/relationships/image" Target="../media/image14.png"/><Relationship Id="rId4" Type="http://schemas.openxmlformats.org/officeDocument/2006/relationships/image" Target="../media/image11.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0.png"/><Relationship Id="rId10" Type="http://schemas.openxmlformats.org/officeDocument/2006/relationships/hyperlink" Target="https://www.remix3d.com/details/G009SWDLQTC9" TargetMode="External"/><Relationship Id="rId4" Type="http://schemas.openxmlformats.org/officeDocument/2006/relationships/image" Target="../media/image19.png"/><Relationship Id="rId9" Type="http://schemas.microsoft.com/office/2017/06/relationships/model3d" Target="../media/model3d4.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1304014" y="182880"/>
            <a:ext cx="6742706" cy="1015663"/>
          </a:xfrm>
          <a:prstGeom prst="rect">
            <a:avLst/>
          </a:prstGeom>
          <a:noFill/>
        </p:spPr>
        <p:txBody>
          <a:bodyPr wrap="square" rtlCol="0">
            <a:spAutoFit/>
          </a:bodyPr>
          <a:lstStyle/>
          <a:p>
            <a:pPr algn="ct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TerriaJS</a:t>
            </a:r>
            <a:r>
              <a:rPr lang="en-US" sz="28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a:t>
            </a: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open-source framework for </a:t>
            </a:r>
          </a:p>
          <a:p>
            <a:pPr algn="ct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web-based geospatial catalogue explorers</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584775"/>
          </a:xfrm>
          <a:prstGeom prst="rect">
            <a:avLst/>
          </a:prstGeom>
          <a:noFill/>
        </p:spPr>
        <p:txBody>
          <a:bodyPr wrap="square" rtlCol="0">
            <a:spAutoFit/>
          </a:bodyPr>
          <a:lstStyle/>
          <a:p>
            <a:r>
              <a:rPr lang="en-US">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This presentation is about the use of TerriaMap from CSIRO with GSKY from NCI</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It is primarily for developers, but is also a user guide. See </a:t>
            </a: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1021064"/>
                  </p:ext>
                </p:extLst>
              </p:nvPr>
            </p:nvGraphicFramePr>
            <p:xfrm>
              <a:off x="8886665" y="182880"/>
              <a:ext cx="3037882" cy="3037881"/>
            </p:xfrm>
            <a:graphic>
              <a:graphicData uri="http://schemas.microsoft.com/office/drawing/2017/model3d">
                <am3d:model3d r:embed="rId5">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8"/>
              <a:stretch>
                <a:fillRect/>
              </a:stretch>
            </p:blipFill>
            <p:spPr>
              <a:xfrm>
                <a:off x="8886665" y="182880"/>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271762"/>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Will take approximately 5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600">
                <a:latin typeface="Calibri" panose="020F0502020204030204" pitchFamily="34" charset="0"/>
                <a:cs typeface="Calibri" panose="020F0502020204030204" pitchFamily="34" charset="0"/>
                <a:hlinkClick r:id="rId9" tooltip="GSKY_Terria_Interaction.pptx"/>
              </a:rPr>
              <a:t>GSKY_Terria_Interaction.pptx</a:t>
            </a:r>
            <a:r>
              <a:rPr lang="en-AU" sz="1600">
                <a:latin typeface="Calibri" panose="020F0502020204030204" pitchFamily="34" charset="0"/>
                <a:cs typeface="Calibri" panose="020F0502020204030204" pitchFamily="34" charset="0"/>
              </a:rPr>
              <a:t> for controlled slideshow at your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8" name="Slide Number Placeholder 17">
            <a:extLst>
              <a:ext uri="{FF2B5EF4-FFF2-40B4-BE49-F238E27FC236}">
                <a16:creationId xmlns:a16="http://schemas.microsoft.com/office/drawing/2014/main" id="{8FFCFA1C-8885-4B34-8968-130E30ACB679}"/>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2" name="TextBox 1">
            <a:extLst>
              <a:ext uri="{FF2B5EF4-FFF2-40B4-BE49-F238E27FC236}">
                <a16:creationId xmlns:a16="http://schemas.microsoft.com/office/drawing/2014/main" id="{B592AB6E-0A82-487D-A563-48CAE9E92D22}"/>
              </a:ext>
            </a:extLst>
          </p:cNvPr>
          <p:cNvSpPr txBox="1"/>
          <p:nvPr/>
        </p:nvSpPr>
        <p:spPr>
          <a:xfrm>
            <a:off x="738909" y="4072993"/>
            <a:ext cx="9470566" cy="600164"/>
          </a:xfrm>
          <a:prstGeom prst="rect">
            <a:avLst/>
          </a:prstGeom>
          <a:noFill/>
        </p:spPr>
        <p:txBody>
          <a:bodyPr wrap="square" rtlCol="0">
            <a:spAutoFit/>
          </a:bodyPr>
          <a:lstStyle/>
          <a:p>
            <a:r>
              <a:rPr lang="en-US" sz="1100" b="1">
                <a:latin typeface="Calibri" panose="020F0502020204030204" pitchFamily="34" charset="0"/>
                <a:cs typeface="Calibri" panose="020F0502020204030204" pitchFamily="34" charset="0"/>
              </a:rPr>
              <a:t>DISCLAIMER</a:t>
            </a:r>
          </a:p>
          <a:p>
            <a:r>
              <a:rPr lang="en-US" sz="1100">
                <a:latin typeface="Calibri" panose="020F0502020204030204" pitchFamily="34" charset="0"/>
                <a:cs typeface="Calibri" panose="020F0502020204030204" pitchFamily="34" charset="0"/>
              </a:rPr>
              <a:t>Relevant code snippets from TerriaMap (</a:t>
            </a:r>
            <a:r>
              <a:rPr lang="en-US" sz="1100" i="1">
                <a:latin typeface="Calibri" panose="020F0502020204030204" pitchFamily="34" charset="0"/>
                <a:cs typeface="Calibri" panose="020F0502020204030204" pitchFamily="34" charset="0"/>
              </a:rPr>
              <a:t>TerriaJS-specs.js</a:t>
            </a:r>
            <a:r>
              <a:rPr lang="en-US" sz="1100">
                <a:latin typeface="Calibri" panose="020F0502020204030204" pitchFamily="34" charset="0"/>
                <a:cs typeface="Calibri" panose="020F0502020204030204" pitchFamily="34" charset="0"/>
              </a:rPr>
              <a:t>) and GSKY (</a:t>
            </a:r>
            <a:r>
              <a:rPr lang="en-US" sz="1100" i="1">
                <a:latin typeface="Calibri" panose="020F0502020204030204" pitchFamily="34" charset="0"/>
                <a:cs typeface="Calibri" panose="020F0502020204030204" pitchFamily="34" charset="0"/>
              </a:rPr>
              <a:t>ows.go</a:t>
            </a:r>
            <a:r>
              <a:rPr lang="en-US" sz="1100">
                <a:latin typeface="Calibri" panose="020F0502020204030204" pitchFamily="34" charset="0"/>
                <a:cs typeface="Calibri" panose="020F0502020204030204" pitchFamily="34" charset="0"/>
              </a:rPr>
              <a:t>) are shown to describe the steps. They give pointers to understand the programs, but are NOT full descriptions. More details are given in the Word document, but it too is not a tutorial to learn these extremely complex programs.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mc:Choice xmlns:p14="http://schemas.microsoft.com/office/powerpoint/2010/main" Requires="p14">
      <p:transition spd="slow" p14:dur="2000" advTm="49049"/>
    </mc:Choice>
    <mc:Fallback>
      <p:transition spd="slow" advTm="490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4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4BE97618-7956-46AF-80C5-B8E9BB574D92}"/>
              </a:ext>
            </a:extLst>
          </p:cNvPr>
          <p:cNvSpPr/>
          <p:nvPr/>
        </p:nvSpPr>
        <p:spPr>
          <a:xfrm>
            <a:off x="1632601" y="319926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36269AE-3E06-4D40-8645-1108F743D1F4}"/>
              </a:ext>
            </a:extLst>
          </p:cNvPr>
          <p:cNvSpPr/>
          <p:nvPr/>
        </p:nvSpPr>
        <p:spPr>
          <a:xfrm>
            <a:off x="1520693" y="3138727"/>
            <a:ext cx="357808" cy="2862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Arrow: Right 39">
            <a:extLst>
              <a:ext uri="{FF2B5EF4-FFF2-40B4-BE49-F238E27FC236}">
                <a16:creationId xmlns:a16="http://schemas.microsoft.com/office/drawing/2014/main" id="{2121C392-A9FB-40CE-A270-F995BF9FFEDE}"/>
              </a:ext>
            </a:extLst>
          </p:cNvPr>
          <p:cNvSpPr/>
          <p:nvPr/>
        </p:nvSpPr>
        <p:spPr>
          <a:xfrm rot="10800000">
            <a:off x="2538875"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2541465" y="2742306"/>
            <a:ext cx="357808" cy="286247"/>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685251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812967" y="2905162"/>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675367" y="28153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611756" y="275166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683329"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B07F17C3-169E-45A4-AE25-B99A0267FC75}"/>
              </a:ext>
            </a:extLst>
          </p:cNvPr>
          <p:cNvSpPr/>
          <p:nvPr/>
        </p:nvSpPr>
        <p:spPr>
          <a:xfrm>
            <a:off x="2666479" y="2906482"/>
            <a:ext cx="357808" cy="286247"/>
          </a:xfrm>
          <a:prstGeom prst="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827307" y="31417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827307" y="28153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1FDC3B15-E918-480D-BEEC-9E351DCA417C}"/>
              </a:ext>
            </a:extLst>
          </p:cNvPr>
          <p:cNvSpPr/>
          <p:nvPr/>
        </p:nvSpPr>
        <p:spPr>
          <a:xfrm>
            <a:off x="1685443" y="2665450"/>
            <a:ext cx="498646" cy="67395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E9A51062-9E33-4E48-80F4-437F09DF7878}"/>
              </a:ext>
            </a:extLst>
          </p:cNvPr>
          <p:cNvSpPr/>
          <p:nvPr/>
        </p:nvSpPr>
        <p:spPr>
          <a:xfrm>
            <a:off x="4611756" y="2761007"/>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Rounded Corners 17">
            <a:extLst>
              <a:ext uri="{FF2B5EF4-FFF2-40B4-BE49-F238E27FC236}">
                <a16:creationId xmlns:a16="http://schemas.microsoft.com/office/drawing/2014/main" id="{8F79F044-23AB-412F-A747-C7B73820FC32}"/>
              </a:ext>
            </a:extLst>
          </p:cNvPr>
          <p:cNvSpPr/>
          <p:nvPr/>
        </p:nvSpPr>
        <p:spPr>
          <a:xfrm>
            <a:off x="3163078" y="2576953"/>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4" name="Slide Number Placeholder 3">
            <a:extLst>
              <a:ext uri="{FF2B5EF4-FFF2-40B4-BE49-F238E27FC236}">
                <a16:creationId xmlns:a16="http://schemas.microsoft.com/office/drawing/2014/main" id="{D33056AE-CA03-4F7C-9C99-C53551DD0CF5}"/>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3" name="TextBox 2">
            <a:extLst>
              <a:ext uri="{FF2B5EF4-FFF2-40B4-BE49-F238E27FC236}">
                <a16:creationId xmlns:a16="http://schemas.microsoft.com/office/drawing/2014/main" id="{C02AEBC9-1D57-4907-B695-2397EEFF8EB0}"/>
              </a:ext>
            </a:extLst>
          </p:cNvPr>
          <p:cNvSpPr txBox="1"/>
          <p:nvPr/>
        </p:nvSpPr>
        <p:spPr>
          <a:xfrm>
            <a:off x="1304014" y="182880"/>
            <a:ext cx="6742706" cy="646331"/>
          </a:xfrm>
          <a:prstGeom prst="rect">
            <a:avLst/>
          </a:prstGeom>
          <a:noFill/>
        </p:spPr>
        <p:txBody>
          <a:bodyPr wrap="square" rtlCol="0">
            <a:spAutoFit/>
          </a:bodyPr>
          <a:lstStyle/>
          <a:p>
            <a:pPr algn="ctr"/>
            <a:r>
              <a:rPr lang="en-US" sz="36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Communication</a:t>
            </a:r>
            <a:endParaRPr lang="en-US" sz="24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1200329"/>
          </a:xfrm>
          <a:prstGeom prst="rect">
            <a:avLst/>
          </a:prstGeom>
          <a:solidFill>
            <a:srgbClr val="FEFEFE"/>
          </a:solidFill>
          <a:ln w="3175">
            <a:noFill/>
          </a:ln>
        </p:spPr>
        <p:txBody>
          <a:bodyPr wrap="square" rtlCol="0">
            <a:spAutoFit/>
          </a:bodyPr>
          <a:lstStyle/>
          <a:p>
            <a:pPr algn="just"/>
            <a:r>
              <a:rPr lang="en-US"/>
              <a:t>This is an overview of the calls from TerriaMap to GSKY and the return communications. TerriaMap calls GSKY to get the relevant information and displays them over the map. There are five request-types, of which ‘GetMap’ is the most important. </a:t>
            </a:r>
            <a:endParaRPr lang="en-AU"/>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40969613"/>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6"/>
              <a:stretch>
                <a:fillRect/>
              </a:stretch>
            </p:blipFill>
            <p:spPr>
              <a:xfrm>
                <a:off x="7515769" y="768044"/>
                <a:ext cx="3665794" cy="1761486"/>
              </a:xfrm>
              <a:prstGeom prst="rect">
                <a:avLst/>
              </a:prstGeom>
            </p:spPr>
          </p:pic>
        </mc:Fallback>
      </mc:AlternateContent>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7"/>
          <a:stretch>
            <a:fillRect/>
          </a:stretch>
        </p:blipFill>
        <p:spPr>
          <a:xfrm rot="1076469">
            <a:off x="671805" y="2306596"/>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4" name="Arrow: Right 23">
            <a:extLst>
              <a:ext uri="{FF2B5EF4-FFF2-40B4-BE49-F238E27FC236}">
                <a16:creationId xmlns:a16="http://schemas.microsoft.com/office/drawing/2014/main" id="{622180C8-341E-4CF8-8CD6-4F1E9DC8DA79}"/>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3E69E4F6-D7D6-4A23-B846-D00A10188EEB}"/>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Arrow: Right 25">
            <a:extLst>
              <a:ext uri="{FF2B5EF4-FFF2-40B4-BE49-F238E27FC236}">
                <a16:creationId xmlns:a16="http://schemas.microsoft.com/office/drawing/2014/main" id="{0F414278-07C2-47D0-A3E2-FB66AEA90B33}"/>
              </a:ext>
            </a:extLst>
          </p:cNvPr>
          <p:cNvSpPr/>
          <p:nvPr/>
        </p:nvSpPr>
        <p:spPr>
          <a:xfrm>
            <a:off x="11562814" y="67660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396214" y="2452001"/>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8"/>
          <a:stretch>
            <a:fillRect/>
          </a:stretch>
        </p:blipFill>
        <p:spPr>
          <a:xfrm>
            <a:off x="2321288" y="2310147"/>
            <a:ext cx="3883369" cy="1504950"/>
          </a:xfrm>
          <a:prstGeom prst="rect">
            <a:avLst/>
          </a:prstGeom>
          <a:solidFill>
            <a:srgbClr val="F4F4F4"/>
          </a:solidFill>
        </p:spPr>
      </p:pic>
      <p:sp>
        <p:nvSpPr>
          <p:cNvPr id="30" name="Rectangle 29">
            <a:extLst>
              <a:ext uri="{FF2B5EF4-FFF2-40B4-BE49-F238E27FC236}">
                <a16:creationId xmlns:a16="http://schemas.microsoft.com/office/drawing/2014/main" id="{65809C1D-FA7D-4F2A-9891-C99203CE7039}"/>
              </a:ext>
            </a:extLst>
          </p:cNvPr>
          <p:cNvSpPr/>
          <p:nvPr/>
        </p:nvSpPr>
        <p:spPr>
          <a:xfrm>
            <a:off x="11449709" y="733872"/>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0" name="Group 19">
            <a:extLst>
              <a:ext uri="{FF2B5EF4-FFF2-40B4-BE49-F238E27FC236}">
                <a16:creationId xmlns:a16="http://schemas.microsoft.com/office/drawing/2014/main" id="{A9ACBFD1-9BAF-4F2F-B10F-F298D4D65D76}"/>
              </a:ext>
            </a:extLst>
          </p:cNvPr>
          <p:cNvGrpSpPr/>
          <p:nvPr/>
        </p:nvGrpSpPr>
        <p:grpSpPr>
          <a:xfrm>
            <a:off x="6526986" y="2175967"/>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9"/>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39" name="Arrow: Right 38">
            <a:extLst>
              <a:ext uri="{FF2B5EF4-FFF2-40B4-BE49-F238E27FC236}">
                <a16:creationId xmlns:a16="http://schemas.microsoft.com/office/drawing/2014/main" id="{AAF47C1E-AEF6-4061-8DBC-CAC9F5038A60}"/>
              </a:ext>
            </a:extLst>
          </p:cNvPr>
          <p:cNvSpPr/>
          <p:nvPr/>
        </p:nvSpPr>
        <p:spPr>
          <a:xfrm rot="10800000">
            <a:off x="11676320" y="12105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1" name="Group 10">
            <a:extLst>
              <a:ext uri="{FF2B5EF4-FFF2-40B4-BE49-F238E27FC236}">
                <a16:creationId xmlns:a16="http://schemas.microsoft.com/office/drawing/2014/main" id="{C685A9F8-84E8-4AE5-A9A6-40E5561BB34B}"/>
              </a:ext>
            </a:extLst>
          </p:cNvPr>
          <p:cNvGrpSpPr/>
          <p:nvPr/>
        </p:nvGrpSpPr>
        <p:grpSpPr>
          <a:xfrm>
            <a:off x="2320257" y="2318461"/>
            <a:ext cx="3884400" cy="1504800"/>
            <a:chOff x="2320257" y="2318461"/>
            <a:chExt cx="3884400" cy="1504800"/>
          </a:xfrm>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mc:Choice xmlns:p14="http://schemas.microsoft.com/office/powerpoint/2010/main" Requires="p14">
      <p:transition spd="slow" p14:dur="2000" advTm="44923"/>
    </mc:Choice>
    <mc:Fallback>
      <p:transition spd="slow" advTm="449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3"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1+#ppt_w/2"/>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3.125E-6 -2.59259E-6 L 0.13945 -2.59259E-6 " pathEditMode="relative" rAng="0" ptsTypes="AA">
                                      <p:cBhvr>
                                        <p:cTn id="27" dur="2000" fill="hold"/>
                                        <p:tgtEl>
                                          <p:spTgt spid="27"/>
                                        </p:tgtEl>
                                        <p:attrNameLst>
                                          <p:attrName>ppt_x</p:attrName>
                                          <p:attrName>ppt_y</p:attrName>
                                        </p:attrNameLst>
                                      </p:cBhvr>
                                      <p:rCtr x="6966"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6.25E-7 -2.59259E-6 L 0.17826 -2.59259E-6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3.54167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6.25E-7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1.04167E-6 2.96296E-6 L 0.05768 2.96296E-6 " pathEditMode="relative" rAng="0" ptsTypes="AA">
                                      <p:cBhvr>
                                        <p:cTn id="53" dur="2000" fill="hold"/>
                                        <p:tgtEl>
                                          <p:spTgt spid="23"/>
                                        </p:tgtEl>
                                        <p:attrNameLst>
                                          <p:attrName>ppt_x</p:attrName>
                                          <p:attrName>ppt_y</p:attrName>
                                        </p:attrNameLst>
                                      </p:cBhvr>
                                      <p:rCtr x="2878"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4.16667E-7 -1.48148E-6 L -0.08516 -1.48148E-6 " pathEditMode="relative" rAng="0" ptsTypes="AA">
                                      <p:cBhvr>
                                        <p:cTn id="62" dur="2000" fill="hold"/>
                                        <p:tgtEl>
                                          <p:spTgt spid="40"/>
                                        </p:tgtEl>
                                        <p:attrNameLst>
                                          <p:attrName>ppt_x</p:attrName>
                                          <p:attrName>ppt_y</p:attrName>
                                        </p:attrNameLst>
                                      </p:cBhvr>
                                      <p:rCtr x="-4258"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3.33333E-6 -3.7037E-7 L 0.12631 -3.7037E-7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0" grpId="0" animBg="1"/>
      <p:bldP spid="29" grpId="0" animBg="1"/>
      <p:bldP spid="28" grpId="0" animBg="1"/>
      <p:bldP spid="32" grpId="0" animBg="1"/>
      <p:bldP spid="23" grpId="0" animBg="1"/>
      <p:bldP spid="27" grpId="0" animBg="1"/>
      <p:bldP spid="18" grpId="0" animBg="1"/>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40290" y="3944254"/>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40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3"/>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74916"/>
            <a:ext cx="357808" cy="161579"/>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4"/>
          <a:stretch>
            <a:fillRect/>
          </a:stretch>
        </p:blipFill>
        <p:spPr>
          <a:xfrm>
            <a:off x="2638426" y="1186443"/>
            <a:ext cx="1760962" cy="761628"/>
          </a:xfrm>
          <a:prstGeom prst="rect">
            <a:avLst/>
          </a:prstGeom>
        </p:spPr>
      </p:pic>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nvPr>
            </p:nvGraphicFramePr>
            <p:xfrm>
              <a:off x="-9600" y="39317"/>
              <a:ext cx="2428555" cy="4694909"/>
            </p:xfrm>
            <a:graphic>
              <a:graphicData uri="http://schemas.microsoft.com/office/drawing/2017/model3d">
                <am3d:model3d r:embed="rId5">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8"/>
              <a:stretch>
                <a:fillRect/>
              </a:stretch>
            </p:blipFill>
            <p:spPr>
              <a:xfrm>
                <a:off x="-9600" y="39317"/>
                <a:ext cx="2428555" cy="4694909"/>
              </a:xfrm>
              <a:prstGeom prst="rect">
                <a:avLst/>
              </a:prstGeom>
            </p:spPr>
          </p:pic>
        </mc:Fallback>
      </mc:AlternateContent>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9"/>
          <a:stretch>
            <a:fillRect/>
          </a:stretch>
        </p:blipFill>
        <p:spPr>
          <a:xfrm>
            <a:off x="2638426" y="1944842"/>
            <a:ext cx="1681452" cy="466725"/>
          </a:xfrm>
          <a:prstGeom prst="rect">
            <a:avLst/>
          </a:prstGeom>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10"/>
          <a:stretch>
            <a:fillRect/>
          </a:stretch>
        </p:blipFill>
        <p:spPr>
          <a:xfrm>
            <a:off x="4303976" y="1186443"/>
            <a:ext cx="1431300" cy="1225124"/>
          </a:xfrm>
          <a:prstGeom prst="rect">
            <a:avLst/>
          </a:prstGeom>
        </p:spPr>
      </p:pic>
      <p:sp>
        <p:nvSpPr>
          <p:cNvPr id="16" name="Rectangle 15">
            <a:extLst>
              <a:ext uri="{FF2B5EF4-FFF2-40B4-BE49-F238E27FC236}">
                <a16:creationId xmlns:a16="http://schemas.microsoft.com/office/drawing/2014/main" id="{1C15E24D-5909-4048-A488-37CE2F55C1EB}"/>
              </a:ext>
            </a:extLst>
          </p:cNvPr>
          <p:cNvSpPr/>
          <p:nvPr/>
        </p:nvSpPr>
        <p:spPr>
          <a:xfrm>
            <a:off x="11449709" y="733872"/>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576120"/>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EFD22E3-9D3D-4159-8A08-9EB9C3CF0B37}"/>
              </a:ext>
            </a:extLst>
          </p:cNvPr>
          <p:cNvGrpSpPr/>
          <p:nvPr/>
        </p:nvGrpSpPr>
        <p:grpSpPr>
          <a:xfrm>
            <a:off x="2514551" y="2473107"/>
            <a:ext cx="1823989" cy="550393"/>
            <a:chOff x="2514551" y="2473107"/>
            <a:chExt cx="1823989" cy="466725"/>
          </a:xfrm>
        </p:grpSpPr>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11"/>
            <a:stretch>
              <a:fillRect/>
            </a:stretch>
          </p:blipFill>
          <p:spPr>
            <a:xfrm>
              <a:off x="2514551" y="2473107"/>
              <a:ext cx="1805327" cy="466725"/>
            </a:xfrm>
            <a:prstGeom prst="rect">
              <a:avLst/>
            </a:prstGeom>
          </p:spPr>
        </p:pic>
        <p:sp>
          <p:nvSpPr>
            <p:cNvPr id="19" name="Oval 18">
              <a:extLst>
                <a:ext uri="{FF2B5EF4-FFF2-40B4-BE49-F238E27FC236}">
                  <a16:creationId xmlns:a16="http://schemas.microsoft.com/office/drawing/2014/main" id="{3D44533E-160E-4498-9D4D-503041DAB033}"/>
                </a:ext>
              </a:extLst>
            </p:cNvPr>
            <p:cNvSpPr/>
            <p:nvPr/>
          </p:nvSpPr>
          <p:spPr>
            <a:xfrm>
              <a:off x="3396345" y="2501100"/>
              <a:ext cx="942195" cy="37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Oval 39">
            <a:extLst>
              <a:ext uri="{FF2B5EF4-FFF2-40B4-BE49-F238E27FC236}">
                <a16:creationId xmlns:a16="http://schemas.microsoft.com/office/drawing/2014/main" id="{6A9DB163-A140-4543-A79F-C9C432C6C86F}"/>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12"/>
          <a:stretch>
            <a:fillRect/>
          </a:stretch>
        </p:blipFill>
        <p:spPr>
          <a:xfrm>
            <a:off x="2424362" y="3469259"/>
            <a:ext cx="2333190" cy="1875412"/>
          </a:xfrm>
          <a:prstGeom prst="rect">
            <a:avLst/>
          </a:prstGeom>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13"/>
          <a:stretch>
            <a:fillRect/>
          </a:stretch>
        </p:blipFill>
        <p:spPr>
          <a:xfrm>
            <a:off x="9316777" y="2117689"/>
            <a:ext cx="2428555" cy="888837"/>
          </a:xfrm>
          <a:prstGeom prst="rect">
            <a:avLst/>
          </a:prstGeom>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4"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75354"/>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Tree>
    <p:custDataLst>
      <p:tags r:id="rId1"/>
    </p:custDataLst>
    <p:extLst>
      <p:ext uri="{BB962C8B-B14F-4D97-AF65-F5344CB8AC3E}">
        <p14:creationId xmlns:p14="http://schemas.microsoft.com/office/powerpoint/2010/main" val="2009690148"/>
      </p:ext>
    </p:extLst>
  </p:cSld>
  <p:clrMapOvr>
    <a:masterClrMapping/>
  </p:clrMapOvr>
  <mc:AlternateContent xmlns:mc="http://schemas.openxmlformats.org/markup-compatibility/2006">
    <mc:Choice xmlns:p14="http://schemas.microsoft.com/office/powerpoint/2010/main" Requires="p14">
      <p:transition spd="slow" p14:dur="2000" advTm="49990"/>
    </mc:Choice>
    <mc:Fallback>
      <p:transition spd="slow" advTm="49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4.16667E-6 7.40741E-7 L -4.16667E-6 0.05694 " pathEditMode="relative" rAng="0" ptsTypes="AA">
                                      <p:cBhvr>
                                        <p:cTn id="24" dur="2000" fill="hold"/>
                                        <p:tgtEl>
                                          <p:spTgt spid="21"/>
                                        </p:tgtEl>
                                        <p:attrNameLst>
                                          <p:attrName>ppt_x</p:attrName>
                                          <p:attrName>ppt_y</p:attrName>
                                        </p:attrNameLst>
                                      </p:cBhvr>
                                      <p:rCtr x="0" y="2847"/>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4.16667E-6 2.22222E-6 L -4.16667E-6 0.13981 " pathEditMode="relative" rAng="0" ptsTypes="AA">
                                      <p:cBhvr>
                                        <p:cTn id="33" dur="2000" fill="hold"/>
                                        <p:tgtEl>
                                          <p:spTgt spid="25"/>
                                        </p:tgtEl>
                                        <p:attrNameLst>
                                          <p:attrName>ppt_x</p:attrName>
                                          <p:attrName>ppt_y</p:attrName>
                                        </p:attrNameLst>
                                      </p:cBhvr>
                                      <p:rCtr x="0" y="6991"/>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57" presetClass="path" presetSubtype="0" accel="50000" decel="50000" fill="hold" grpId="0" nodeType="clickEffect">
                                  <p:stCondLst>
                                    <p:cond delay="0"/>
                                  </p:stCondLst>
                                  <p:childTnLst>
                                    <p:animMotion origin="layout" path="M -2.91667E-6 -4.07407E-6 L -2.91667E-6 -0.1743 C -2.91667E-6 -0.25254 0.01537 -0.34861 0.02787 -0.34861 L 0.05586 -0.34861 " pathEditMode="relative" rAng="0" ptsTypes="AAAA">
                                      <p:cBhvr>
                                        <p:cTn id="42" dur="2000" fill="hold"/>
                                        <p:tgtEl>
                                          <p:spTgt spid="60"/>
                                        </p:tgtEl>
                                        <p:attrNameLst>
                                          <p:attrName>ppt_x</p:attrName>
                                          <p:attrName>ppt_y</p:attrName>
                                        </p:attrNameLst>
                                      </p:cBhvr>
                                      <p:rCtr x="2786" y="-17431"/>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2.29167E-6 7.40741E-7 L 2.29167E-6 0.05185 " pathEditMode="relative" rAng="0" ptsTypes="AA">
                                      <p:cBhvr>
                                        <p:cTn id="51" dur="2000" fill="hold"/>
                                        <p:tgtEl>
                                          <p:spTgt spid="61"/>
                                        </p:tgtEl>
                                        <p:attrNameLst>
                                          <p:attrName>ppt_x</p:attrName>
                                          <p:attrName>ppt_y</p:attrName>
                                        </p:attrNameLst>
                                      </p:cBhvr>
                                      <p:rCtr x="0" y="2593"/>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8.33333E-7 2.96296E-6 L 8.33333E-7 0.1081 " pathEditMode="relative" rAng="0" ptsTypes="AA">
                                      <p:cBhvr>
                                        <p:cTn id="60" dur="2000" fill="hold"/>
                                        <p:tgtEl>
                                          <p:spTgt spid="64"/>
                                        </p:tgtEl>
                                        <p:attrNameLst>
                                          <p:attrName>ppt_x</p:attrName>
                                          <p:attrName>ppt_y</p:attrName>
                                        </p:attrNameLst>
                                      </p:cBhvr>
                                      <p:rCtr x="0" y="5394"/>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69" dur="2000" fill="hold"/>
                                        <p:tgtEl>
                                          <p:spTgt spid="74"/>
                                        </p:tgtEl>
                                        <p:attrNameLst>
                                          <p:attrName>ppt_x</p:attrName>
                                          <p:attrName>ppt_y</p:attrName>
                                        </p:attrNameLst>
                                      </p:cBhvr>
                                      <p:rCtr x="5156" y="-13403"/>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78" dur="2000" fill="hold"/>
                                        <p:tgtEl>
                                          <p:spTgt spid="72"/>
                                        </p:tgtEl>
                                        <p:attrNameLst>
                                          <p:attrName>ppt_x</p:attrName>
                                          <p:attrName>ppt_y</p:attrName>
                                        </p:attrNameLst>
                                      </p:cBhvr>
                                      <p:rCtr x="-2812" y="-625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38" grpId="0" animBg="1"/>
      <p:bldP spid="72" grpId="0" animBg="1"/>
      <p:bldP spid="60" grpId="0" animBg="1"/>
      <p:bldP spid="64" grpId="0" animBg="1"/>
      <p:bldP spid="61" grpId="0" animBg="1"/>
      <p:bldP spid="25" grpId="0" animBg="1"/>
      <p:bldP spid="14" grpId="0" animBg="1"/>
      <p:bldP spid="21" grpId="0" animBg="1"/>
      <p:bldP spid="34" grpId="0" animBg="1"/>
      <p:bldP spid="2" grpId="0" animBg="1"/>
      <p:bldP spid="5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ACF3787A-2E44-43D9-B711-9540403DB6F5}"/>
              </a:ext>
            </a:extLst>
          </p:cNvPr>
          <p:cNvSpPr/>
          <p:nvPr/>
        </p:nvSpPr>
        <p:spPr>
          <a:xfrm>
            <a:off x="3913175" y="35635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498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11232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056839"/>
            <a:ext cx="357808" cy="2862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41092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35664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782556"/>
            <a:ext cx="4662000" cy="1569660"/>
          </a:xfrm>
          <a:prstGeom prst="rect">
            <a:avLst/>
          </a:prstGeom>
          <a:solidFill>
            <a:srgbClr val="FCFCFC"/>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397997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3893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3893889"/>
            <a:ext cx="357808" cy="2862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373450"/>
            <a:ext cx="934095" cy="21506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2168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3692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7907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49431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782984"/>
            <a:ext cx="222170" cy="742455"/>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398629"/>
            <a:ext cx="867744"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393992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59966" y="3859775"/>
            <a:ext cx="357808" cy="26022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53907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0609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52517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49225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98503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92092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36854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309347"/>
            <a:ext cx="357808" cy="2862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16" name="Rectangle 15">
            <a:extLst>
              <a:ext uri="{FF2B5EF4-FFF2-40B4-BE49-F238E27FC236}">
                <a16:creationId xmlns:a16="http://schemas.microsoft.com/office/drawing/2014/main" id="{1C15E24D-5909-4048-A488-37CE2F55C1EB}"/>
              </a:ext>
            </a:extLst>
          </p:cNvPr>
          <p:cNvSpPr/>
          <p:nvPr/>
        </p:nvSpPr>
        <p:spPr>
          <a:xfrm>
            <a:off x="10650987" y="293817"/>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263501"/>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287555" y="5904796"/>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just"/>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6A9DB163-A140-4543-A79F-C9C432C6C86F}"/>
              </a:ext>
            </a:extLst>
          </p:cNvPr>
          <p:cNvSpPr/>
          <p:nvPr/>
        </p:nvSpPr>
        <p:spPr>
          <a:xfrm>
            <a:off x="11290041" y="22374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78529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467055"/>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1798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17983"/>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4"/>
          <a:stretch>
            <a:fillRect/>
          </a:stretch>
        </p:blipFill>
        <p:spPr>
          <a:xfrm>
            <a:off x="6154672" y="5236139"/>
            <a:ext cx="910578" cy="1059724"/>
          </a:xfrm>
          <a:prstGeom prst="rect">
            <a:avLst/>
          </a:prstGeom>
        </p:spPr>
      </p:pic>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5"/>
          <a:stretch>
            <a:fillRect/>
          </a:stretch>
        </p:blipFill>
        <p:spPr>
          <a:xfrm>
            <a:off x="5145009" y="4291925"/>
            <a:ext cx="1024400" cy="922352"/>
          </a:xfrm>
          <a:prstGeom prst="rect">
            <a:avLst/>
          </a:prstGeom>
        </p:spPr>
      </p:pic>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6"/>
          <a:stretch>
            <a:fillRect/>
          </a:stretch>
        </p:blipFill>
        <p:spPr>
          <a:xfrm>
            <a:off x="6150747" y="4292443"/>
            <a:ext cx="911589" cy="9468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142801" y="5214277"/>
            <a:ext cx="1026608" cy="1081586"/>
            <a:chOff x="5142801" y="5214277"/>
            <a:chExt cx="1026608"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7"/>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24400"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8"/>
          <a:stretch>
            <a:fillRect/>
          </a:stretch>
        </p:blipFill>
        <p:spPr>
          <a:xfrm>
            <a:off x="2407935" y="4300191"/>
            <a:ext cx="2708477" cy="2003623"/>
          </a:xfrm>
          <a:prstGeom prst="rect">
            <a:avLst/>
          </a:prstGeom>
          <a:ln>
            <a:solidFill>
              <a:schemeClr val="tx1"/>
            </a:solidFill>
          </a:ln>
        </p:spPr>
      </p:pic>
      <p:sp>
        <p:nvSpPr>
          <p:cNvPr id="94" name="Rectangle 93">
            <a:extLst>
              <a:ext uri="{FF2B5EF4-FFF2-40B4-BE49-F238E27FC236}">
                <a16:creationId xmlns:a16="http://schemas.microsoft.com/office/drawing/2014/main" id="{EFA282AE-A401-4A8C-AD95-B7D5EB5C7722}"/>
              </a:ext>
            </a:extLst>
          </p:cNvPr>
          <p:cNvSpPr/>
          <p:nvPr/>
        </p:nvSpPr>
        <p:spPr>
          <a:xfrm>
            <a:off x="11449709" y="48194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D29C8D59-0D19-421F-81AA-F103E048EC43}"/>
              </a:ext>
            </a:extLst>
          </p:cNvPr>
          <p:cNvSpPr/>
          <p:nvPr/>
        </p:nvSpPr>
        <p:spPr>
          <a:xfrm>
            <a:off x="7309006" y="4209825"/>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11927"/>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9">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782556"/>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10382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744941"/>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474772"/>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mc:Choice xmlns:p14="http://schemas.microsoft.com/office/powerpoint/2010/main" Requires="p14">
      <p:transition spd="slow" p14:dur="2000" advTm="90580"/>
    </mc:Choice>
    <mc:Fallback>
      <p:transition spd="slow" advTm="90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5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4.81481E-6 L 1.04167E-6 0.11413 " pathEditMode="relative" rAng="0" ptsTypes="AA">
                                      <p:cBhvr>
                                        <p:cTn id="19" dur="2000" fill="hold"/>
                                        <p:tgtEl>
                                          <p:spTgt spid="21"/>
                                        </p:tgtEl>
                                        <p:attrNameLst>
                                          <p:attrName>ppt_x</p:attrName>
                                          <p:attrName>ppt_y</p:attrName>
                                        </p:attrNameLst>
                                      </p:cBhvr>
                                      <p:rCtr x="0" y="569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0903 L 1.04167E-6 0.06759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1.11111E-6 L -2.70833E-6 0.05857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2.22222E-6 L -0.02487 0.05857 " pathEditMode="relative" rAng="0" ptsTypes="AA">
                                      <p:cBhvr>
                                        <p:cTn id="51" dur="2000" fill="hold"/>
                                        <p:tgtEl>
                                          <p:spTgt spid="72"/>
                                        </p:tgtEl>
                                        <p:attrNameLst>
                                          <p:attrName>ppt_x</p:attrName>
                                          <p:attrName>ppt_y</p:attrName>
                                        </p:attrNameLst>
                                      </p:cBhvr>
                                      <p:rCtr x="0" y="2917"/>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1 L 0.21536 -0.49467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3.7037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1.11111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7.40741E-7 L -2.91667E-6 0.11412 " pathEditMode="relative" rAng="0" ptsTypes="AA">
                                      <p:cBhvr>
                                        <p:cTn id="87" dur="2000" fill="hold"/>
                                        <p:tgtEl>
                                          <p:spTgt spid="76"/>
                                        </p:tgtEl>
                                        <p:attrNameLst>
                                          <p:attrName>ppt_x</p:attrName>
                                          <p:attrName>ppt_y</p:attrName>
                                        </p:attrNameLst>
                                      </p:cBhvr>
                                      <p:rCtr x="0" y="56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3.125E-6 -0.00416 L 3.125E-6 0.1507 " pathEditMode="relative" rAng="0" ptsTypes="AA">
                                      <p:cBhvr>
                                        <p:cTn id="105" dur="2000" fill="hold"/>
                                        <p:tgtEl>
                                          <p:spTgt spid="78"/>
                                        </p:tgtEl>
                                        <p:attrNameLst>
                                          <p:attrName>ppt_x</p:attrName>
                                          <p:attrName>ppt_y</p:attrName>
                                        </p:attrNameLst>
                                      </p:cBhvr>
                                      <p:rCtr x="0" y="7731"/>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1.48148E-6 L -0.15925 1.48148E-6 " pathEditMode="relative" rAng="0" ptsTypes="AA">
                                      <p:cBhvr>
                                        <p:cTn id="114" dur="2000" fill="hold"/>
                                        <p:tgtEl>
                                          <p:spTgt spid="79"/>
                                        </p:tgtEl>
                                        <p:attrNameLst>
                                          <p:attrName>ppt_x</p:attrName>
                                          <p:attrName>ppt_y</p:attrName>
                                        </p:attrNameLst>
                                      </p:cBhvr>
                                      <p:rCtr x="-79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0" nodeType="clickEffect">
                                  <p:stCondLst>
                                    <p:cond delay="0"/>
                                  </p:stCondLst>
                                  <p:childTnLst>
                                    <p:animMotion origin="layout" path="M 3.95833E-6 -0.02639 L 3.95833E-6 0.12986 " pathEditMode="relative" rAng="0" ptsTypes="AA">
                                      <p:cBhvr>
                                        <p:cTn id="123" dur="2000" fill="hold"/>
                                        <p:tgtEl>
                                          <p:spTgt spid="83"/>
                                        </p:tgtEl>
                                        <p:attrNameLst>
                                          <p:attrName>ppt_x</p:attrName>
                                          <p:attrName>ppt_y</p:attrName>
                                        </p:attrNameLst>
                                      </p:cBhvr>
                                      <p:rCtr x="0" y="780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0" nodeType="clickEffect">
                                  <p:stCondLst>
                                    <p:cond delay="0"/>
                                  </p:stCondLst>
                                  <p:childTnLst>
                                    <p:animMotion origin="layout" path="M 3.125E-6 -0.00416 L 3.125E-6 0.1507 " pathEditMode="relative" rAng="0" ptsTypes="AA">
                                      <p:cBhvr>
                                        <p:cTn id="132" dur="2000" fill="hold"/>
                                        <p:tgtEl>
                                          <p:spTgt spid="88"/>
                                        </p:tgtEl>
                                        <p:attrNameLst>
                                          <p:attrName>ppt_x</p:attrName>
                                          <p:attrName>ppt_y</p:attrName>
                                        </p:attrNameLst>
                                      </p:cBhvr>
                                      <p:rCtr x="0" y="7731"/>
                                    </p:animMotion>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3.54167E-6 3.7037E-6 L -0.06315 3.7037E-6 " pathEditMode="relative" rAng="0" ptsTypes="AA">
                                      <p:cBhvr>
                                        <p:cTn id="136" dur="2000" fill="hold"/>
                                        <p:tgtEl>
                                          <p:spTgt spid="41"/>
                                        </p:tgtEl>
                                        <p:attrNameLst>
                                          <p:attrName>ppt_x</p:attrName>
                                          <p:attrName>ppt_y</p:attrName>
                                        </p:attrNameLst>
                                      </p:cBhvr>
                                      <p:rCtr x="-3164"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8.33333E-7 -0.02639 L 8.33333E-7 0.12986 " pathEditMode="relative" rAng="0" ptsTypes="AA">
                                      <p:cBhvr>
                                        <p:cTn id="145" dur="2000" fill="hold"/>
                                        <p:tgtEl>
                                          <p:spTgt spid="84"/>
                                        </p:tgtEl>
                                        <p:attrNameLst>
                                          <p:attrName>ppt_x</p:attrName>
                                          <p:attrName>ppt_y</p:attrName>
                                        </p:attrNameLst>
                                      </p:cBhvr>
                                      <p:rCtr x="0" y="7801"/>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0" nodeType="clickEffect">
                                  <p:stCondLst>
                                    <p:cond delay="0"/>
                                  </p:stCondLst>
                                  <p:childTnLst>
                                    <p:animMotion origin="layout" path="M 3.125E-6 -0.00416 L 3.125E-6 0.1507 " pathEditMode="relative" rAng="0" ptsTypes="AA">
                                      <p:cBhvr>
                                        <p:cTn id="154" dur="2000" fill="hold"/>
                                        <p:tgtEl>
                                          <p:spTgt spid="89"/>
                                        </p:tgtEl>
                                        <p:attrNameLst>
                                          <p:attrName>ppt_x</p:attrName>
                                          <p:attrName>ppt_y</p:attrName>
                                        </p:attrNameLst>
                                      </p:cBhvr>
                                      <p:rCtr x="0" y="7731"/>
                                    </p:animMotion>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3.54167E-6 -3.33333E-6 L -0.15925 -3.33333E-6 " pathEditMode="relative" rAng="0" ptsTypes="AA">
                                      <p:cBhvr>
                                        <p:cTn id="158" dur="2000" fill="hold"/>
                                        <p:tgtEl>
                                          <p:spTgt spid="80"/>
                                        </p:tgtEl>
                                        <p:attrNameLst>
                                          <p:attrName>ppt_x</p:attrName>
                                          <p:attrName>ppt_y</p:attrName>
                                        </p:attrNameLst>
                                      </p:cBhvr>
                                      <p:rCtr x="-7969" y="0"/>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grpId="0" nodeType="clickEffect">
                                  <p:stCondLst>
                                    <p:cond delay="0"/>
                                  </p:stCondLst>
                                  <p:childTnLst>
                                    <p:animMotion origin="layout" path="M -2.5E-6 -0.02639 L -2.5E-6 0.12986 " pathEditMode="relative" rAng="0" ptsTypes="AA">
                                      <p:cBhvr>
                                        <p:cTn id="167" dur="2000" fill="hold"/>
                                        <p:tgtEl>
                                          <p:spTgt spid="85"/>
                                        </p:tgtEl>
                                        <p:attrNameLst>
                                          <p:attrName>ppt_x</p:attrName>
                                          <p:attrName>ppt_y</p:attrName>
                                        </p:attrNameLst>
                                      </p:cBhvr>
                                      <p:rCtr x="0" y="7801"/>
                                    </p:animMotion>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7"/>
                                        </p:tgtEl>
                                        <p:attrNameLst>
                                          <p:attrName>style.visibility</p:attrName>
                                        </p:attrNameLst>
                                      </p:cBhvr>
                                      <p:to>
                                        <p:strVal val="visible"/>
                                      </p:to>
                                    </p:set>
                                    <p:animEffect transition="in" filter="fade">
                                      <p:cBhvr>
                                        <p:cTn id="172" dur="500"/>
                                        <p:tgtEl>
                                          <p:spTgt spid="8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0" nodeType="clickEffect">
                                  <p:stCondLst>
                                    <p:cond delay="0"/>
                                  </p:stCondLst>
                                  <p:childTnLst>
                                    <p:animMotion origin="layout" path="M 3.125E-6 -0.00416 L 3.125E-6 0.1507 " pathEditMode="relative" rAng="0" ptsTypes="AA">
                                      <p:cBhvr>
                                        <p:cTn id="176" dur="2000" fill="hold"/>
                                        <p:tgtEl>
                                          <p:spTgt spid="90"/>
                                        </p:tgtEl>
                                        <p:attrNameLst>
                                          <p:attrName>ppt_x</p:attrName>
                                          <p:attrName>ppt_y</p:attrName>
                                        </p:attrNameLst>
                                      </p:cBhvr>
                                      <p:rCtr x="0" y="7731"/>
                                    </p:animMotion>
                                  </p:childTnLst>
                                </p:cTn>
                              </p:par>
                            </p:childTnLst>
                          </p:cTn>
                        </p:par>
                      </p:childTnLst>
                    </p:cTn>
                  </p:par>
                  <p:par>
                    <p:cTn id="177" fill="hold">
                      <p:stCondLst>
                        <p:cond delay="indefinite"/>
                      </p:stCondLst>
                      <p:childTnLst>
                        <p:par>
                          <p:cTn id="178" fill="hold">
                            <p:stCondLst>
                              <p:cond delay="0"/>
                            </p:stCondLst>
                            <p:childTnLst>
                              <p:par>
                                <p:cTn id="179" presetID="35" presetClass="path" presetSubtype="0" accel="50000" decel="50000" fill="hold" grpId="0" nodeType="clickEffect">
                                  <p:stCondLst>
                                    <p:cond delay="0"/>
                                  </p:stCondLst>
                                  <p:childTnLst>
                                    <p:animMotion origin="layout" path="M 3.54167E-6 4.44444E-6 L -0.06315 4.44444E-6 " pathEditMode="relative" rAng="0" ptsTypes="AA">
                                      <p:cBhvr>
                                        <p:cTn id="180" dur="2000" fill="hold"/>
                                        <p:tgtEl>
                                          <p:spTgt spid="81"/>
                                        </p:tgtEl>
                                        <p:attrNameLst>
                                          <p:attrName>ppt_x</p:attrName>
                                          <p:attrName>ppt_y</p:attrName>
                                        </p:attrNameLst>
                                      </p:cBhvr>
                                      <p:rCtr x="-3164" y="0"/>
                                    </p:animMotion>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par>
                    <p:cTn id="186" fill="hold">
                      <p:stCondLst>
                        <p:cond delay="indefinite"/>
                      </p:stCondLst>
                      <p:childTnLst>
                        <p:par>
                          <p:cTn id="187" fill="hold">
                            <p:stCondLst>
                              <p:cond delay="0"/>
                            </p:stCondLst>
                            <p:childTnLst>
                              <p:par>
                                <p:cTn id="188" presetID="10" presetClass="entr" presetSubtype="0" fill="hold" grpId="0" nodeType="clickEffect">
                                  <p:stCondLst>
                                    <p:cond delay="0"/>
                                  </p:stCondLst>
                                  <p:childTnLst>
                                    <p:set>
                                      <p:cBhvr>
                                        <p:cTn id="189" dur="1" fill="hold">
                                          <p:stCondLst>
                                            <p:cond delay="0"/>
                                          </p:stCondLst>
                                        </p:cTn>
                                        <p:tgtEl>
                                          <p:spTgt spid="34"/>
                                        </p:tgtEl>
                                        <p:attrNameLst>
                                          <p:attrName>style.visibility</p:attrName>
                                        </p:attrNameLst>
                                      </p:cBhvr>
                                      <p:to>
                                        <p:strVal val="visible"/>
                                      </p:to>
                                    </p:set>
                                    <p:animEffect transition="in" filter="fade">
                                      <p:cBhvr>
                                        <p:cTn id="19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34" grpId="0" animBg="1"/>
      <p:bldP spid="59" grpId="0" animBg="1"/>
      <p:bldP spid="60" grpId="0" animBg="1"/>
      <p:bldP spid="61" grpId="0" animBg="1"/>
      <p:bldP spid="63" grpId="0" animBg="1"/>
      <p:bldP spid="48" grpId="0" animBg="1"/>
      <p:bldP spid="104" grpId="0" animBg="1"/>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20.3|6.1|6.3|8.4"/>
</p:tagLst>
</file>

<file path=ppt/tags/tag2.xml><?xml version="1.0" encoding="utf-8"?>
<p:tagLst xmlns:a="http://schemas.openxmlformats.org/drawingml/2006/main" xmlns:r="http://schemas.openxmlformats.org/officeDocument/2006/relationships" xmlns:p="http://schemas.openxmlformats.org/presentationml/2006/main">
  <p:tag name="TIMING" val="|1.9|3.1|4.2|2.9|1.4|2|3.3|2|2|4.7|2.5|1.9|5.2|1.6|1.6"/>
</p:tagLst>
</file>

<file path=ppt/tags/tag3.xml><?xml version="1.0" encoding="utf-8"?>
<p:tagLst xmlns:a="http://schemas.openxmlformats.org/drawingml/2006/main" xmlns:r="http://schemas.openxmlformats.org/officeDocument/2006/relationships" xmlns:p="http://schemas.openxmlformats.org/presentationml/2006/main">
  <p:tag name="TIMING" val="|2.5|10.2|2.1|1.9|2.3|1.9|2.9|1.9|1.1|2.9|2.3|1.1|2.1|0.9|1.9|1.3|2.1|1.2|2.2|1.1"/>
</p:tagLst>
</file>

<file path=ppt/tags/tag4.xml><?xml version="1.0" encoding="utf-8"?>
<p:tagLst xmlns:a="http://schemas.openxmlformats.org/drawingml/2006/main" xmlns:r="http://schemas.openxmlformats.org/officeDocument/2006/relationships" xmlns:p="http://schemas.openxmlformats.org/presentationml/2006/main">
  <p:tag name="TIMING" val="|2|6|1.4|3.2|1.9|3.6|1.4|2.3|1.4|2.6|2.1|2.4|2.3|2.1|1.9|2.2|1.4|2.1|1.6|2|1.5|2.1|2.1|2.2|1.7|2.1|2|2.4|1.5|2|1.8|1.6|2.3|1.2|2|2|1.4|2.1|1.2|2|1.8|1.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2256</TotalTime>
  <Words>1283</Words>
  <Application>Microsoft Office PowerPoint</Application>
  <PresentationFormat>Widescreen</PresentationFormat>
  <Paragraphs>71</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Tw Cen MT</vt:lpstr>
      <vt:lpstr>Droplet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152</cp:revision>
  <dcterms:created xsi:type="dcterms:W3CDTF">2018-12-07T07:28:57Z</dcterms:created>
  <dcterms:modified xsi:type="dcterms:W3CDTF">2018-12-09T10:26:22Z</dcterms:modified>
</cp:coreProperties>
</file>